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75" d="100"/>
          <a:sy n="75" d="100"/>
        </p:scale>
        <p:origin x="76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88CF-8B5C-4259-9D5C-F49D444E9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BA719-837E-4C42-98F9-5627A9EC0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707F9-59EB-42F8-89F1-5C729240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9FAC-C0CE-47B3-A4C5-880A492F8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BE9D8-AB90-414B-B9CA-DE5F2F06F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4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07B3-8B49-4CA2-8A39-02CFEC0A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8BE72-E0DD-4E73-B454-D81C1F633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9266C-ED2A-4D43-B103-4060D9C23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DB2A5-E504-472F-BF7A-3D72C0CB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AFFDF-A6B9-41F7-8FCC-79EEF2C9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2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13CEAD-14D5-4B60-9BEF-112729E1F2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446613-5198-4EA3-9DA7-9A1B40AA3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7ECC7-3AC8-4731-AC2C-4F050ADE9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DF7BC-8AC3-4607-921D-4C84C20A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D715-2CAD-423B-831C-083AD912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4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FECE-A6CE-4252-9BAB-571F78E3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D0E18-6744-41B9-B1D8-A680382A0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BF17-1F2B-4669-8D54-BFD610794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A42FD-C41D-4039-B1CD-AEFE5F8E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98CC1-0036-45E3-B647-D391D410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3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255C-8176-4BF3-8560-AC699ABC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8B063-DB98-468E-8797-BF009B31D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048B4-4244-45AD-A546-739C51A0B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FABC4-9CC9-4FCE-879B-2563253E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39B66-8E38-487D-9091-BC692937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1B78-F76D-40D2-8A7E-6109376F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7A68D-F0FC-47A8-A2AA-F3FD80059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631C8-B5DB-4083-A995-741C19A07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30AB3-4713-4052-B451-C2755830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1E407-7846-4B17-BC42-0E0C3121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A3D74-BCE9-45D6-808C-51042CEF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4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6A57-3E73-41D4-A8C0-A8238E7C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571E9-EBD6-4D0B-B878-1F45D89FF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48069-332A-452A-A8BE-66145031C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F24BA-09F5-403C-AEFA-FDAC9C918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8EF54-0896-4459-B80B-8C6F633C5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D7148F-E546-4B0A-B981-29A20890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354A9D-CD86-4D6C-8438-D6DF5C4D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EC0D6-3513-41EE-8502-70D40782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30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C7571-F129-4DCB-906A-FEE6F1EC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A4D16B-0186-4CE2-A908-A89DED0D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30FBD-D041-4A26-8436-8706D0E8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1BCEA3-C864-4C64-B8CB-0EFE7677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8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E323FC-13D6-4B57-A401-AB7B6E5CB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4EFD6A-B727-498B-821C-A460990A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BD690-A1C0-4BF8-9844-658D6172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8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5E6E-9B42-4181-8C93-B07BCFF3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1BEBD-18B4-4693-ADCB-FA73E90E4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7BA3B-A285-4DF6-996A-15C2C8755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4014-8859-494A-9670-BD56DDAC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71DD1-8F01-433C-AA75-9F441736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11326-22FA-4AEC-9C42-EA324E82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74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BAC8-7201-4DAC-9F5F-B407BA01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9D70B3-C552-44FE-9DF8-0058B6CF6A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32210-8080-42DB-A5F1-D5D831120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13A8A-DF52-48EC-B3BE-098A3AA1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6449-4F56-40C2-8BF0-3061548B0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2D532-4CCF-4F04-ABD7-B612475A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2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E7C271-4BF1-43C6-AF8A-68CFB263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0CD0A-6E0E-4B85-B940-76671837D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CE8E-24F3-49C8-8B72-1F25EFAC0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5D19A-4A48-405C-A22E-970A550A0F3B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480E4-BBF8-4A54-9917-3C3A5C4CB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1D0A1-A8BD-42AA-94EA-5B57EB07C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A82F8-2089-44C6-8CD3-83D4E0DA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7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us02web.zoom.us/rec/share/k37ZickResePMqFShVWk2W46a8JNvcJ-dC5XsQsMEQKAMQZAfu4x14OFR3mrq-pO.0QjbTwKl4Ka4waHi?startTime=160813085600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6E4C3-2B07-4A05-8097-5016895A4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my presentation slides for this project. To watch a recorded video of my presenting the slides, please click on the following link:</a:t>
            </a:r>
          </a:p>
          <a:p>
            <a:r>
              <a:rPr lang="en-US" dirty="0">
                <a:hlinkClick r:id="rId2"/>
              </a:rPr>
              <a:t>https://us02web.zoom.us/rec/share/k37ZickResePMqFShVWk2W46a8JNvcJ-dC5XsQsMEQKAMQZAfu4x14OFR3mrq-pO.0QjbTwKl4Ka4waHi?startTime=1608130856000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12214-BECC-4AD0-8BE3-80B45C1FE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1900">
                <a:solidFill>
                  <a:srgbClr val="080808"/>
                </a:solidFill>
              </a:rPr>
              <a:t>CS 460: Graphics</a:t>
            </a:r>
          </a:p>
          <a:p>
            <a:r>
              <a:rPr lang="en-US" sz="1900">
                <a:solidFill>
                  <a:srgbClr val="080808"/>
                </a:solidFill>
              </a:rPr>
              <a:t>Final Project Presentation</a:t>
            </a:r>
          </a:p>
          <a:p>
            <a:r>
              <a:rPr lang="en-US" sz="1900">
                <a:solidFill>
                  <a:srgbClr val="080808"/>
                </a:solidFill>
              </a:rPr>
              <a:t>Ayah Aboelela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A8FB8-EE87-45F7-8A52-EB2AE471B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2.5D Scene: </a:t>
            </a:r>
            <a:br>
              <a:rPr lang="en-US" sz="3600" dirty="0">
                <a:solidFill>
                  <a:srgbClr val="080808"/>
                </a:solidFill>
              </a:rPr>
            </a:br>
            <a:r>
              <a:rPr lang="en-US" sz="3600" dirty="0">
                <a:solidFill>
                  <a:srgbClr val="080808"/>
                </a:solidFill>
              </a:rPr>
              <a:t>Islamic Architecture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5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E31C08-3FF8-43E3-A8B1-4C4D52E47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065" y="3852333"/>
            <a:ext cx="3328812" cy="2853267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145E9E7-9C0C-4A7C-AD32-76EEC12A2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5" r="2759"/>
          <a:stretch/>
        </p:blipFill>
        <p:spPr>
          <a:xfrm>
            <a:off x="7179734" y="436033"/>
            <a:ext cx="4873978" cy="2975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5E5285-0A4A-412F-893C-D85E807EEF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9" t="-967" r="-1268" b="-1208"/>
          <a:stretch/>
        </p:blipFill>
        <p:spPr>
          <a:xfrm>
            <a:off x="138289" y="2480733"/>
            <a:ext cx="2404534" cy="3581400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3145DCD6-1AF0-4837-B60C-1F7A2FD12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7" t="-1482"/>
          <a:stretch/>
        </p:blipFill>
        <p:spPr>
          <a:xfrm>
            <a:off x="3169353" y="3166090"/>
            <a:ext cx="2009423" cy="3590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892727-9794-4082-893E-C23A13C2C2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30" b="29268"/>
          <a:stretch/>
        </p:blipFill>
        <p:spPr>
          <a:xfrm>
            <a:off x="1727202" y="436033"/>
            <a:ext cx="2579509" cy="31919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9CA846-4253-4FF6-A165-5D29D3A43C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" t="37654" r="40091" b="2222"/>
          <a:stretch/>
        </p:blipFill>
        <p:spPr>
          <a:xfrm>
            <a:off x="5895624" y="3446376"/>
            <a:ext cx="3592686" cy="2911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EFDF4C-0AF9-448A-A52A-A10B814C14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7" t="22973" r="23761" b="15090"/>
          <a:stretch/>
        </p:blipFill>
        <p:spPr>
          <a:xfrm>
            <a:off x="5545667" y="1540933"/>
            <a:ext cx="1634067" cy="23283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4ED877-C8A1-4060-B789-C8F20ABD69ED}"/>
              </a:ext>
            </a:extLst>
          </p:cNvPr>
          <p:cNvSpPr txBox="1"/>
          <p:nvPr/>
        </p:nvSpPr>
        <p:spPr>
          <a:xfrm>
            <a:off x="3387176" y="665318"/>
            <a:ext cx="5417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Step 1: Illustrations!</a:t>
            </a:r>
          </a:p>
        </p:txBody>
      </p:sp>
    </p:spTree>
    <p:extLst>
      <p:ext uri="{BB962C8B-B14F-4D97-AF65-F5344CB8AC3E}">
        <p14:creationId xmlns:p14="http://schemas.microsoft.com/office/powerpoint/2010/main" val="25174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7393B8B-F4AA-4690-8CBA-FBD66169E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88078"/>
            <a:ext cx="2927073" cy="1946503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2AAC6-7575-42D7-B5DE-E4EF1B55D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144731"/>
            <a:ext cx="2927072" cy="176356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9EA926F-1C1A-4BF3-A551-E0BCC529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469" y="2377064"/>
            <a:ext cx="3581061" cy="2103873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94F9AC-FCDC-49A4-A79F-4B731774A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60" y="916443"/>
            <a:ext cx="2927072" cy="1851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4705DB-24FA-481B-BF57-8DF1B7CE5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60" y="4096568"/>
            <a:ext cx="2927071" cy="18440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920D74-123C-4E08-9466-C44B835A4BA2}"/>
              </a:ext>
            </a:extLst>
          </p:cNvPr>
          <p:cNvSpPr txBox="1"/>
          <p:nvPr/>
        </p:nvSpPr>
        <p:spPr>
          <a:xfrm>
            <a:off x="4305469" y="436100"/>
            <a:ext cx="3121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highlight>
                  <a:srgbClr val="800080"/>
                </a:highlight>
              </a:rPr>
              <a:t>Step 2: Info Panels!</a:t>
            </a:r>
          </a:p>
        </p:txBody>
      </p:sp>
    </p:spTree>
    <p:extLst>
      <p:ext uri="{BB962C8B-B14F-4D97-AF65-F5344CB8AC3E}">
        <p14:creationId xmlns:p14="http://schemas.microsoft.com/office/powerpoint/2010/main" val="310095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C277-1F0F-422D-8674-26EF9B2A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AA0D6-063F-42A4-878F-EA472014B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6E49D-2BF4-4333-94FC-2E75C34A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56" y="0"/>
            <a:ext cx="476379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1D493-2C08-4D80-B216-6A0B147FD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209" y="0"/>
            <a:ext cx="387879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F24D8B-559D-47F9-BEA0-DB20EE832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728" y="0"/>
            <a:ext cx="363348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8A03B9-002B-4DD5-9A08-F832F869D81F}"/>
              </a:ext>
            </a:extLst>
          </p:cNvPr>
          <p:cNvSpPr txBox="1"/>
          <p:nvPr/>
        </p:nvSpPr>
        <p:spPr>
          <a:xfrm>
            <a:off x="1695110" y="365125"/>
            <a:ext cx="3674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highlight>
                  <a:srgbClr val="C0C0C0"/>
                </a:highlight>
              </a:rPr>
              <a:t>Step 3: Code!</a:t>
            </a:r>
          </a:p>
        </p:txBody>
      </p:sp>
    </p:spTree>
    <p:extLst>
      <p:ext uri="{BB962C8B-B14F-4D97-AF65-F5344CB8AC3E}">
        <p14:creationId xmlns:p14="http://schemas.microsoft.com/office/powerpoint/2010/main" val="3560680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sdemo">
            <a:hlinkClick r:id="" action="ppaction://media"/>
            <a:extLst>
              <a:ext uri="{FF2B5EF4-FFF2-40B4-BE49-F238E27FC236}">
                <a16:creationId xmlns:a16="http://schemas.microsoft.com/office/drawing/2014/main" id="{C3C8B416-3975-4DAC-B3C0-92082F70D2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1" y="98353"/>
            <a:ext cx="9533465" cy="6128337"/>
          </a:xfrm>
        </p:spPr>
      </p:pic>
    </p:spTree>
    <p:extLst>
      <p:ext uri="{BB962C8B-B14F-4D97-AF65-F5344CB8AC3E}">
        <p14:creationId xmlns:p14="http://schemas.microsoft.com/office/powerpoint/2010/main" val="293025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B2C84"/>
      </a:accent1>
      <a:accent2>
        <a:srgbClr val="DBBDEB"/>
      </a:accent2>
      <a:accent3>
        <a:srgbClr val="4161D7"/>
      </a:accent3>
      <a:accent4>
        <a:srgbClr val="8D2FF5"/>
      </a:accent4>
      <a:accent5>
        <a:srgbClr val="67147B"/>
      </a:accent5>
      <a:accent6>
        <a:srgbClr val="D7E1A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77</Words>
  <Application>Microsoft Office PowerPoint</Application>
  <PresentationFormat>Widescreen</PresentationFormat>
  <Paragraphs>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2.5D Scene:  Islamic Architecture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2.5D Scene:  Islamic Architecture</dc:title>
  <dc:creator>Ayah</dc:creator>
  <cp:lastModifiedBy>Ayah</cp:lastModifiedBy>
  <cp:revision>3</cp:revision>
  <dcterms:created xsi:type="dcterms:W3CDTF">2020-12-16T14:24:22Z</dcterms:created>
  <dcterms:modified xsi:type="dcterms:W3CDTF">2020-12-16T15:10:52Z</dcterms:modified>
</cp:coreProperties>
</file>